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9" r:id="rId4"/>
    <p:sldId id="260" r:id="rId5"/>
    <p:sldId id="263" r:id="rId6"/>
    <p:sldId id="262" r:id="rId7"/>
    <p:sldId id="261" r:id="rId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086" autoAdjust="0"/>
  </p:normalViewPr>
  <p:slideViewPr>
    <p:cSldViewPr>
      <p:cViewPr varScale="1">
        <p:scale>
          <a:sx n="51" d="100"/>
          <a:sy n="51" d="100"/>
        </p:scale>
        <p:origin x="-87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Documento_de_Microsoft_Word_97-200311.doc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PRESENT PERFECT</a:t>
            </a:r>
            <a:endParaRPr lang="es-MX" dirty="0"/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3717032"/>
            <a:ext cx="777686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Académica:             INGENERÍA MECÁNICA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Profesor(a):                      MA. E. GUADALUPE ISLAS LÓPEZ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                           JULIO-DICIEMBRE 2015</a:t>
            </a:r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PRESENT PERFECT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s-MX" b="1" dirty="0">
                <a:latin typeface="Arial" pitchFamily="34" charset="0"/>
                <a:cs typeface="Arial" pitchFamily="34" charset="0"/>
              </a:rPr>
              <a:t>Resumen</a:t>
            </a:r>
          </a:p>
          <a:p>
            <a:pPr marL="0" indent="0" algn="just">
              <a:buNone/>
            </a:pPr>
            <a:r>
              <a:rPr lang="es-MX" b="1" dirty="0" smtClean="0">
                <a:latin typeface="Arial" pitchFamily="34" charset="0"/>
                <a:cs typeface="Arial" pitchFamily="34" charset="0"/>
              </a:rPr>
              <a:t>Vamos a usar el Presente Perfecto para acciones que empezaron en el pasado y que hoy continúan; así como para acciones en las que no se menciona el tiempo.</a:t>
            </a:r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Abstract</a:t>
            </a:r>
          </a:p>
          <a:p>
            <a:pPr marL="0" indent="0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We are going to use Present Perfect for actions that start in the past and continues, or when we don´t mention the time.</a:t>
            </a:r>
          </a:p>
          <a:p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Keywords:  actions, continues, time.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32845" y="55870"/>
            <a:ext cx="8229600" cy="1143000"/>
          </a:xfrm>
        </p:spPr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PRESENT PERFECT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612775" y="228600"/>
            <a:ext cx="8153400" cy="19762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es-MX" b="1" dirty="0" smtClean="0"/>
          </a:p>
          <a:p>
            <a:pPr>
              <a:defRPr/>
            </a:pPr>
            <a:endParaRPr lang="es-MX" b="1" dirty="0"/>
          </a:p>
          <a:p>
            <a:pPr>
              <a:defRPr/>
            </a:pPr>
            <a:r>
              <a:rPr lang="pl-PL" b="1" dirty="0" smtClean="0"/>
              <a:t>What do you need</a:t>
            </a:r>
            <a:br>
              <a:rPr lang="pl-PL" b="1" dirty="0" smtClean="0"/>
            </a:br>
            <a:r>
              <a:rPr lang="pl-PL" b="1" dirty="0" smtClean="0"/>
              <a:t> the Present Perfect for ?</a:t>
            </a:r>
            <a:endParaRPr lang="pl-PL" dirty="0" smtClean="0"/>
          </a:p>
        </p:txBody>
      </p:sp>
      <p:sp>
        <p:nvSpPr>
          <p:cNvPr id="7" name="Rectángulo 6"/>
          <p:cNvSpPr/>
          <p:nvPr/>
        </p:nvSpPr>
        <p:spPr>
          <a:xfrm>
            <a:off x="-1" y="2413338"/>
            <a:ext cx="8766175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pl-PL" altLang="es-MX" sz="3200" b="1" dirty="0"/>
              <a:t>to tell what you have done </a:t>
            </a:r>
            <a:r>
              <a:rPr lang="pl-PL" altLang="es-MX" sz="3200" b="1" u="sng" dirty="0"/>
              <a:t>recently/ lately.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l-PL" altLang="es-MX" sz="3200" b="1" dirty="0"/>
              <a:t>to tell what you have </a:t>
            </a:r>
            <a:r>
              <a:rPr lang="pl-PL" altLang="es-MX" sz="3200" b="1" u="sng" dirty="0"/>
              <a:t>just or already</a:t>
            </a:r>
            <a:r>
              <a:rPr lang="pl-PL" altLang="es-MX" sz="3200" b="1" dirty="0"/>
              <a:t> done.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l-PL" altLang="es-MX" sz="3200" b="1" dirty="0"/>
              <a:t>to tell what you have </a:t>
            </a:r>
            <a:r>
              <a:rPr lang="pl-PL" altLang="es-MX" sz="3200" b="1" u="sng" dirty="0"/>
              <a:t>never/ ever</a:t>
            </a:r>
            <a:r>
              <a:rPr lang="pl-PL" altLang="es-MX" sz="3200" b="1" dirty="0"/>
              <a:t> done.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l-PL" altLang="es-MX" sz="3200" b="1" dirty="0"/>
              <a:t>to tell what you have done </a:t>
            </a:r>
            <a:r>
              <a:rPr lang="pl-PL" altLang="es-MX" sz="3200" b="1" u="sng" dirty="0"/>
              <a:t>so far/ up to now</a:t>
            </a:r>
            <a:r>
              <a:rPr lang="pl-PL" altLang="es-MX" sz="3200" b="1" dirty="0"/>
              <a:t>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l-PL" altLang="es-MX" sz="3200" b="1" dirty="0"/>
              <a:t>to tell what you have done </a:t>
            </a:r>
            <a:r>
              <a:rPr lang="pl-PL" altLang="es-MX" sz="3200" b="1" u="sng" dirty="0"/>
              <a:t>today/ this week/ this month/ this year.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pl-PL" altLang="es-MX" sz="3200" b="1" dirty="0"/>
          </a:p>
        </p:txBody>
      </p:sp>
    </p:spTree>
    <p:extLst>
      <p:ext uri="{BB962C8B-B14F-4D97-AF65-F5344CB8AC3E}">
        <p14:creationId xmlns:p14="http://schemas.microsoft.com/office/powerpoint/2010/main" xmlns="" val="3885411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PRESENT PERFECT</a:t>
            </a:r>
            <a:br>
              <a:rPr lang="es-MX" b="1" dirty="0" smtClean="0">
                <a:latin typeface="Arial" pitchFamily="34" charset="0"/>
                <a:cs typeface="Arial" pitchFamily="34" charset="0"/>
              </a:rPr>
            </a:br>
            <a:r>
              <a:rPr lang="pl-PL" dirty="0"/>
              <a:t>How can you form the</a:t>
            </a:r>
            <a:r>
              <a:rPr lang="es-MX" dirty="0"/>
              <a:t/>
            </a:r>
            <a:br>
              <a:rPr lang="es-MX" dirty="0"/>
            </a:br>
            <a:r>
              <a:rPr lang="pl-PL" dirty="0"/>
              <a:t> Present Perfect?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Object 102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555797046"/>
              </p:ext>
            </p:extLst>
          </p:nvPr>
        </p:nvGraphicFramePr>
        <p:xfrm>
          <a:off x="1137709" y="1772816"/>
          <a:ext cx="6868582" cy="3528392"/>
        </p:xfrm>
        <a:graphic>
          <a:graphicData uri="http://schemas.openxmlformats.org/presentationml/2006/ole">
            <p:oleObj spid="_x0000_s1031" name="Document" r:id="rId4" imgW="7735824" imgH="5097780" progId="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859214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PRESENT PERFECT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457200" y="1587604"/>
            <a:ext cx="82296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altLang="es-MX" sz="3200" dirty="0"/>
              <a:t>What action can you describe with the Present Perfect?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altLang="es-MX" sz="3200" dirty="0"/>
              <a:t>How do you form it 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altLang="es-MX" sz="3200" dirty="0"/>
              <a:t>What time expressions can you use with the Present Perfect?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altLang="es-MX" sz="3200" dirty="0"/>
              <a:t>What’s the difference between the Present Perfect and the Simple Past ?</a:t>
            </a:r>
          </a:p>
        </p:txBody>
      </p:sp>
    </p:spTree>
    <p:extLst>
      <p:ext uri="{BB962C8B-B14F-4D97-AF65-F5344CB8AC3E}">
        <p14:creationId xmlns:p14="http://schemas.microsoft.com/office/powerpoint/2010/main" xmlns="" val="2159637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2411760" y="1916832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4000" dirty="0"/>
              <a:t>Evans, V. y Dooley, J. (2010). Upstream. Beginner. Express Publishing.</a:t>
            </a:r>
          </a:p>
        </p:txBody>
      </p:sp>
    </p:spTree>
    <p:extLst>
      <p:ext uri="{BB962C8B-B14F-4D97-AF65-F5344CB8AC3E}">
        <p14:creationId xmlns:p14="http://schemas.microsoft.com/office/powerpoint/2010/main" xmlns="" val="161079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1445</TotalTime>
  <Words>217</Words>
  <Application>Microsoft Office PowerPoint</Application>
  <PresentationFormat>Presentación en pantalla (4:3)</PresentationFormat>
  <Paragraphs>34</Paragraphs>
  <Slides>6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2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9" baseType="lpstr">
      <vt:lpstr>Tema de Office</vt:lpstr>
      <vt:lpstr>1_Tema de Office</vt:lpstr>
      <vt:lpstr>Document</vt:lpstr>
      <vt:lpstr>PRESENT PERFECT</vt:lpstr>
      <vt:lpstr>PRESENT PERFECT</vt:lpstr>
      <vt:lpstr>PRESENT PERFECT</vt:lpstr>
      <vt:lpstr>PRESENT PERFECT How can you form the  Present Perfect?</vt:lpstr>
      <vt:lpstr>PRESENT PERFECT</vt:lpstr>
      <vt:lpstr>Referencias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www.intercambiosvirtuales.org</cp:lastModifiedBy>
  <cp:revision>24</cp:revision>
  <dcterms:created xsi:type="dcterms:W3CDTF">2012-12-04T21:22:09Z</dcterms:created>
  <dcterms:modified xsi:type="dcterms:W3CDTF">2015-10-29T23:25:37Z</dcterms:modified>
</cp:coreProperties>
</file>